
<file path=Configurations2/accelerator/current.xml>
</file>

<file path=META-INF/manifest.xml><?xml version="1.0" encoding="utf-8"?>
<manifest:manifest xmlns:manifest="urn:oasis:names:tc:opendocument:xmlns:manifest:1.0">
  <manifest:file-entry manifest:media-type="application/vnd.oasis.opendocument.text" manifest:version="1.2" manifest:full-path="/"/>
  <manifest:file-entry manifest:media-type="" manifest:full-path="Configurations2/statusbar/"/>
  <manifest:file-entry manifest:media-type="" manifest:full-path="Configurations2/accelerator/current.xml"/>
  <manifest:file-entry manifest:media-type="" manifest:full-path="Configurations2/accelerator/"/>
  <manifest:file-entry manifest:media-type="" manifest:full-path="Configurations2/floater/"/>
  <manifest:file-entry manifest:media-type="" manifest:full-path="Configurations2/popupmenu/"/>
  <manifest:file-entry manifest:media-type="" manifest:full-path="Configurations2/progressbar/"/>
  <manifest:file-entry manifest:media-type="" manifest:full-path="Configurations2/menubar/"/>
  <manifest:file-entry manifest:media-type="" manifest:full-path="Configurations2/toolbar/"/>
  <manifest:file-entry manifest:media-type="" manifest:full-path="Configurations2/images/Bitmaps/"/>
  <manifest:file-entry manifest:media-type="" manifest:full-path="Configurations2/images/"/>
  <manifest:file-entry manifest:media-type="application/vnd.sun.xml.ui.configuration" manifest:full-path="Configurations2/"/>
  <manifest:file-entry manifest:media-type="text/xml" manifest:full-path="content.xml"/>
  <manifest:file-entry manifest:media-type="application/rdf+xml" manifest:full-path="manifest.rdf"/>
  <manifest:file-entry manifest:media-type="text/xml" manifest:full-path="styles.xml"/>
  <manifest:file-entry manifest:media-type="text/xml" manifest:full-path="meta.xml"/>
  <manifest:file-entry manifest:media-type="" manifest:full-path="Thumbnails/thumbnail.png"/>
  <manifest:file-entry manifest:media-type="" manifest:full-path="Thumbnails/"/>
  <manifest:file-entry manifest:media-type="text/xml" manifest:full-path="settings.xml"/>
</manifest:manifest>
</file>

<file path=content.xml><?xml version="1.0" encoding="utf-8"?>
<office:document-content xmlns:office="urn:oasis:names:tc:opendocument:xmlns:office:1.0" xmlns:style="urn:oasis:names:tc:opendocument:xmlns:style:1.0" xmlns:text="urn:oasis:names:tc:opendocument:xmlns:text:1.0" xmlns:table="urn:oasis:names:tc:opendocument:xmlns:table:1.0" xmlns:draw="urn:oasis:names:tc:opendocument:xmlns:drawing:1.0" xmlns:fo="urn:oasis:names:tc:opendocument:xmlns:xsl-fo-compatible:1.0" xmlns:xlink="http://www.w3.org/1999/xlink" xmlns:dc="http://purl.org/dc/elements/1.1/" xmlns:meta="urn:oasis:names:tc:opendocument:xmlns:meta:1.0" xmlns:number="urn:oasis:names:tc:opendocument:xmlns:datastyle:1.0" xmlns:svg="urn:oasis:names:tc:opendocument:xmlns:svg-compatible:1.0" xmlns:chart="urn:oasis:names:tc:opendocument:xmlns:chart:1.0" xmlns:dr3d="urn:oasis:names:tc:opendocument:xmlns:dr3d:1.0" xmlns:math="http://www.w3.org/1998/Math/MathML" xmlns:form="urn:oasis:names:tc:opendocument:xmlns:form:1.0" xmlns:script="urn:oasis:names:tc:opendocument:xmlns:script:1.0" xmlns:ooo="http://openoffice.org/2004/office" xmlns:ooow="http://openoffice.org/2004/writer" xmlns:oooc="http://openoffice.org/2004/calc" xmlns:dom="http://www.w3.org/2001/xml-events" xmlns:xforms="http://www.w3.org/2002/xforms" xmlns:xsd="http://www.w3.org/2001/XMLSchema" xmlns:xsi="http://www.w3.org/2001/XMLSchema-instance" xmlns:rpt="http://openoffice.org/2005/report" xmlns:of="urn:oasis:names:tc:opendocument:xmlns:of:1.2" xmlns:xhtml="http://www.w3.org/1999/xhtml" xmlns:grddl="http://www.w3.org/2003/g/data-view#" xmlns:field="urn:openoffice:names:experimental:ooo-ms-interop:xmlns:field:1.0" office:version="1.2" grddl:transformation="http://docs.oasis-open.org/office/1.2/xslt/odf2rdf.xsl">
  <office:scripts/>
  <office:font-face-decls>
    <style:font-face style:name="Mangal1" svg:font-family="Mangal"/>
    <style:font-face style:name="BookmanOldStyle1" svg:font-family="BookmanOldStyle" style:font-family-generic="roman"/>
    <style:font-face style:name="BookmanOldStyle-Italic1" svg:font-family="BookmanOldStyle-Italic" style:font-family-generic="script"/>
    <style:font-face style:name="BookmanOldStyle" svg:font-family="BookmanOldStyle" style:font-family-generic="swiss"/>
    <style:font-face style:name="BookmanOldStyle-Bold" svg:font-family="BookmanOldStyle-Bold" style:font-family-generic="swiss"/>
    <style:font-face style:name="BookmanOldStyle-Italic" svg:font-family="BookmanOldStyle-Italic" style:font-family-generic="swiss"/>
    <style:font-face style:name="Times New Roman" svg:font-family="'Times New Roman'" style:font-family-generic="roman" style:font-pitch="variable"/>
    <style:font-face style:name="Arial" svg:font-family="Arial" style:font-family-generic="swiss" style:font-pitch="variable"/>
    <style:font-face style:name="Mangal" svg:font-family="Mangal" style:font-family-generic="system" style:font-pitch="variable"/>
    <style:font-face style:name="SimSun" svg:font-family="SimSun" style:font-family-generic="system" style:font-pitch="variable"/>
  </office:font-face-decls>
  <office:automatic-styles>
    <style:style style:name="Tabella1" style:family="table">
      <style:table-properties style:width="17cm" table:align="margins"/>
    </style:style>
    <style:style style:name="Tabella1.A" style:family="table-column">
      <style:table-column-properties style:column-width="8.5cm" style:rel-column-width="32767*"/>
    </style:style>
    <style:style style:name="Tabella1.B" style:family="table-column">
      <style:table-column-properties style:column-width="8.5cm" style:rel-column-width="32768*"/>
    </style:style>
    <style:style style:name="Tabella1.A1" style:family="table-cell">
      <style:table-cell-properties fo:padding="0.097cm" fo:border="none"/>
    </style:style>
    <style:style style:name="Tabella2" style:family="table">
      <style:table-properties style:width="17.013cm" fo:margin-left="0cm" fo:margin-right="-0.012cm" table:align="margins"/>
    </style:style>
    <style:style style:name="Tabella2.A" style:family="table-column">
      <style:table-column-properties style:column-width="8.5cm" style:rel-column-width="32743*"/>
    </style:style>
    <style:style style:name="Tabella2.B" style:family="table-column">
      <style:table-column-properties style:column-width="8.513cm" style:rel-column-width="32792*"/>
    </style:style>
    <style:style style:name="Tabella2.A1" style:family="table-cell">
      <style:table-cell-properties fo:padding="0.097cm" fo:border="none"/>
    </style:style>
    <style:style style:name="P1" style:family="paragraph" style:parent-style-name="Standard">
      <style:paragraph-properties fo:text-align="start" style:justify-single-word="false" style:text-autospace="none"/>
      <style:text-properties style:font-name="BookmanOldStyle" fo:font-size="11pt" style:font-name-asian="BookmanOldStyle" style:font-size-asian="11pt" style:font-name-complex="BookmanOldStyle" style:font-size-complex="11pt"/>
    </style:style>
    <style:style style:name="P2" style:family="paragraph" style:parent-style-name="Standard">
      <style:paragraph-properties fo:text-align="start" style:justify-single-word="false" style:text-autospace="none"/>
      <style:text-properties style:font-name="Times New Roman" fo:font-size="12pt" style:font-name-asian="BookmanOldStyle" style:font-size-asian="12pt" style:font-name-complex="BookmanOldStyle" style:font-size-complex="12pt"/>
    </style:style>
    <style:style style:name="P3" style:family="paragraph" style:parent-style-name="Standard">
      <style:paragraph-properties fo:text-align="justify" style:justify-single-word="false" style:text-autospace="none"/>
      <style:text-properties style:font-name="Times New Roman" fo:font-size="12pt" style:font-name-asian="BookmanOldStyle" style:font-size-asian="12pt" style:font-name-complex="BookmanOldStyle" style:font-size-complex="12pt"/>
    </style:style>
    <style:style style:name="P4" style:family="paragraph" style:parent-style-name="Standard">
      <style:paragraph-properties fo:text-align="center" style:justify-single-word="false" style:text-autospace="none"/>
      <style:text-properties style:font-name="Times New Roman" fo:font-size="12pt" style:font-name-asian="BookmanOldStyle" style:font-size-asian="12pt" style:font-name-complex="BookmanOldStyle" style:font-size-complex="12pt"/>
    </style:style>
    <style:style style:name="P5" style:family="paragraph" style:parent-style-name="Standard">
      <style:paragraph-properties fo:text-align="center" style:justify-single-word="false" style:text-autospace="none"/>
      <style:text-properties style:font-name="Times New Roman" fo:font-size="12pt" fo:font-weight="bold" style:font-name-asian="BookmanOldStyle-Bold" style:font-size-asian="12pt" style:font-weight-asian="bold" style:font-name-complex="BookmanOldStyle-Bold" style:font-size-complex="12pt" style:font-weight-complex="bold"/>
    </style:style>
    <style:style style:name="P6" style:family="paragraph" style:parent-style-name="Standard">
      <style:paragraph-properties fo:text-align="start" style:justify-single-word="false" style:text-autospace="none"/>
      <style:text-properties style:font-name="Times New Roman" fo:font-size="12pt" fo:font-weight="bold" style:font-name-asian="BookmanOldStyle-Bold" style:font-size-asian="12pt" style:font-weight-asian="bold" style:font-name-complex="BookmanOldStyle-Bold" style:font-size-complex="12pt" style:font-weight-complex="bold"/>
    </style:style>
    <style:style style:name="P7" style:family="paragraph" style:parent-style-name="Standard">
      <style:paragraph-properties fo:text-align="center" style:justify-single-word="false" style:text-autospace="none"/>
      <style:text-properties style:font-name="Times New Roman" fo:font-size="12pt" style:font-name-asian="BookmanOldStyle1" style:font-size-asian="12pt" style:font-name-complex="BookmanOldStyle1" style:font-size-complex="12pt"/>
    </style:style>
    <style:style style:name="P8" style:family="paragraph" style:parent-style-name="Standard">
      <style:paragraph-properties fo:text-align="justify" style:justify-single-word="false" style:text-autospace="none"/>
      <style:text-properties style:font-name="Times New Roman" fo:font-size="10pt" style:font-name-asian="BookmanOldStyle-Italic" style:font-size-asian="10pt" style:font-name-complex="BookmanOldStyle-Italic" style:font-size-complex="10pt"/>
    </style:style>
    <style:style style:name="P9" style:family="paragraph" style:parent-style-name="Standard">
      <style:paragraph-properties fo:text-align="start" style:justify-single-word="false" style:text-autospace="none"/>
      <style:text-properties style:font-name="Times New Roman" fo:font-size="10pt" style:font-name-asian="BookmanOldStyle" style:font-size-asian="10pt" style:font-name-complex="BookmanOldStyle" style:font-size-complex="10pt"/>
    </style:style>
    <style:style style:name="P10" style:family="paragraph" style:parent-style-name="Standard">
      <style:paragraph-properties fo:text-align="start" style:justify-single-word="false" style:text-autospace="none"/>
      <style:text-properties style:font-name="Times New Roman" fo:font-size="10pt" fo:font-style="italic" style:font-name-asian="BookmanOldStyle-Italic" style:font-size-asian="10pt" style:font-style-asian="italic" style:font-name-complex="BookmanOldStyle-Italic" style:font-size-complex="10pt" style:font-style-complex="italic"/>
    </style:style>
    <style:style style:name="P11" style:family="paragraph" style:parent-style-name="Table_20_Contents">
      <style:paragraph-properties fo:text-align="start" style:justify-single-word="false"/>
      <style:text-properties style:font-name="BookmanOldStyle" fo:font-size="11pt" style:font-name-asian="BookmanOldStyle" style:font-size-asian="11pt" style:font-name-complex="BookmanOldStyle" style:font-size-complex="11pt"/>
    </style:style>
    <style:style style:name="P12" style:family="paragraph" style:parent-style-name="Table_20_Contents">
      <style:paragraph-properties fo:text-align="start" style:justify-single-word="false"/>
      <style:text-properties style:font-name="Times New Roman" fo:font-size="12pt" style:font-name-asian="BookmanOldStyle" style:font-size-asian="12pt" style:font-name-complex="BookmanOldStyle" style:font-size-complex="12pt"/>
    </style:style>
    <style:style style:name="T1" style:family="text">
      <style:text-properties style:font-name-asian="BookmanOldStyle1" style:font-name-complex="BookmanOldStyle1"/>
    </style:style>
    <style:style style:name="T2" style:family="text">
      <style:text-properties fo:font-style="italic" style:font-name-asian="BookmanOldStyle-Italic1" style:font-style-asian="italic" style:font-name-complex="BookmanOldStyle-Italic1" style:font-style-complex="italic"/>
    </style:style>
    <style:style style:name="T3" style:family="text">
      <style:text-properties fo:font-style="italic" style:font-style-asian="italic" style:font-style-complex="italic"/>
    </style:style>
    <style:style style:name="T4" style:family="text">
      <style:text-properties fo:font-weight="bold" style:font-weight-asian="bold" style:font-weight-complex="bold"/>
    </style:style>
    <style:style style:name="T5" style:family="text">
      <style:text-properties fo:color="#000000" fo:language="it" fo:country="IT" fo:font-style="normal" fo:font-weight="bold" fo:background-color="transparent" style:font-name-asian="Times New Roman" style:font-style-asian="normal" style:font-weight-asian="bold" style:font-name-complex="Times New Roman" style:language-complex="ar" style:country-complex="SA" style:font-style-complex="normal" style:font-weight-complex="bold"/>
    </style:style>
  </office:automatic-styles>
  <office:body>
    <office:text>
      <office:forms form:automatic-focus="false" form:apply-design-mode="false"/>
      <text:sequence-decls>
        <text:sequence-decl text:display-outline-level="0" text:name="Illustration"/>
        <text:sequence-decl text:display-outline-level="0" text:name="Table"/>
        <text:sequence-decl text:display-outline-level="0" text:name="Text"/>
        <text:sequence-decl text:display-outline-level="0" text:name="Drawing"/>
      </text:sequence-decls>
      <text:p text:style-name="P1"/>
      <table:table table:name="Tabella1" table:style-name="Tabella1">
        <table:table-column table:style-name="Tabella1.A"/>
        <table:table-column table:style-name="Tabella1.B"/>
        <table:table-row>
          <table:table-cell table:style-name="Tabella1.A1" office:value-type="string">
            <text:p text:style-name="P11"/>
          </table:table-cell>
          <table:table-cell table:style-name="Tabella1.A1" office:value-type="string">
            <text:p text:style-name="P2">Al Sindaco del Comune di Arese</text:p>
            <text:p text:style-name="P2">Servizio Elettorale</text:p>
            <text:p text:style-name="P2">Via Roma 2 20020 Arese</text:p>
          </table:table-cell>
        </table:table-row>
      </table:table>
      <text:p text:style-name="P2"/>
      <text:p text:style-name="P2">Il sottoscritto .............................................................................................................</text:p>
      <text:p text:style-name="P2"/>
      <text:p text:style-name="P2">nato a ...................................................................... il ..............................................</text:p>
      <text:p text:style-name="P2"/>
      <text:p text:style-name="P2">residente nel Comune di ...........................................................................................</text:p>
      <text:p text:style-name="P2"/>
      <text:p text:style-name="P2">in Via ........................................................................................................................</text:p>
      <text:p text:style-name="P2"/>
      <text:p text:style-name="P2">iscritto nelle liste elettorali nella sezione n. .......................... ,</text:p>
      <text:p text:style-name="P2"/>
      <text:p text:style-name="P2">titolare della tessera elettorale n .................................................................................</text:p>
      <text:p text:style-name="P5"/>
      <text:p text:style-name="P5">C H I E D E</text:p>
      <text:p text:style-name="P5"/>
      <text:p text:style-name="P3">
        Ai sensi dell
        <text:span text:style-name="T1">’</text:span>
        art. 1 del D.L. 3 gennaio 2006, n. 1, convertito dalla Legge 27 gennaio 2006 n.22 e modificato dall
        <text:span text:style-name="T1">’</text:span>
        art.1, comma 1, del DL n. 1/2009, convertito dalla Legge n. 46/2009; di essere ammesso all
        <text:span text:style-name="T1">’</text:span>
        esercizio del voto a domicilio 
        <text:span text:style-name="T4">per l'</text:span>
        <text:span text:style-name="T5">elezione diretta del sindaco e del consiglio comunale - domenica 10 giugno 2018 ed eventuale turno di ballottaggio - domenica 24 giugno 2018</text:span>
      </text:p>
      <text:p text:style-name="P2"/>
      <text:p text:style-name="P5">D I C H I A R A</text:p>
      <text:p text:style-name="P5"/>
      <text:p text:style-name="P2">
        Di voler esprimere il voto presso l
        <text:span text:style-name="T1">’</text:span>
        abitazione in cui dimora e precisamente al seguente
      </text:p>
      <text:p text:style-name="P2"/>
      <text:p text:style-name="P2">indirizzo del Comune di ...................................................................................................</text:p>
      <text:p text:style-name="P2"/>
      <text:p text:style-name="P2">in Via ................................................................................................................................</text:p>
      <text:p text:style-name="P2"/>
      <text:p text:style-name="P2">n. telefonico per concordare le modalità di raccolta del voto ..........................................</text:p>
      <text:p text:style-name="P2"/>
      <text:p text:style-name="P2">Di essere nella condizione prevista dalla Legge 7 maggio 2009, n. 46 art. 1.</text:p>
      <text:p text:style-name="P2"/>
      <text:p text:style-name="P6">Allega alla presente:</text:p>
      <text:p text:style-name="P2">La documentazione sanitaria rilasciata il ..........................................................................</text:p>
      <text:p text:style-name="P2">da .......................................................................................................................................</text:p>
      <text:p text:style-name="P2">che attesta i requisiti previsti per Legge.</text:p>
      <text:p text:style-name="P2">Fotocopia delle Tessera Elettorale</text:p>
      <text:p text:style-name="P2">Fotocopia delle Carta Identità</text:p>
      <text:p text:style-name="P2"/>
      <table:table table:name="Tabella2" table:style-name="Tabella2">
        <table:table-column table:style-name="Tabella2.A"/>
        <table:table-column table:style-name="Tabella2.B"/>
        <table:table-row>
          <table:table-cell table:style-name="Tabella2.A1" office:value-type="string">
            <text:p text:style-name="P12">Arese, </text:p>
          </table:table-cell>
          <table:table-cell table:style-name="Tabella2.A1" office:value-type="string">
            <text:p text:style-name="P4">IL DICHIARANTE</text:p>
            <text:p text:style-name="P4"/>
            <text:p text:style-name="P7">……………………………………………</text:p>
          </table:table-cell>
        </table:table-row>
      </table:table>
      <text:p text:style-name="P9"/>
      <text:p text:style-name="P8">
        <text:span text:style-name="T3">Ai sensi dell</text:span>
        <text:span text:style-name="T2">’</text:span>
        <text:span text:style-name="T3">art. 13 del D.L.196/2003 i dati sopra riportati sono prescritti dalle disposizioni vigenti ai fini del procedimento per il quale sono richiesti e verranno utilizzati unicamente a tale scopo. La sottoscrizione di tale modulo vale come consenso al trattamento dei dati.</text:span>
      </text:p>
      <text:p text:style-name="P10"/>
    </office:text>
  </office:body>
</office:document-content>
</file>

<file path=meta.xml><?xml version="1.0" encoding="utf-8"?>
<office:document-meta xmlns:office="urn:oasis:names:tc:opendocument:xmlns:office:1.0" xmlns:xlink="http://www.w3.org/1999/xlink" xmlns:dc="http://purl.org/dc/elements/1.1/" xmlns:meta="urn:oasis:names:tc:opendocument:xmlns:meta:1.0" xmlns:ooo="http://openoffice.org/2004/office" xmlns:grddl="http://www.w3.org/2003/g/data-view#" office:version="1.2" grddl:transformation="http://docs.oasis-open.org/office/1.2/xslt/odf2rdf.xsl">
  <office:meta>
    <meta:creation-date>2014-04-14T13:02:33.86</meta:creation-date>
    <dc:date>2018-05-05T09:05:18.95</dc:date>
    <meta:editing-duration>PT00H14M13S</meta:editing-duration>
    <meta:editing-cycles>9</meta:editing-cycles>
    <meta:generator>OpenOffice.org/3.2$Win32 OpenOffice.org_project/320m18$Build-9502</meta:generator>
    <dc:creator>Luisa Castiello</dc:creator>
    <meta:document-statistic meta:table-count="2" meta:image-count="0" meta:object-count="0" meta:page-count="1" meta:paragraph-count="27" meta:word-count="242" meta:character-count="2393"/>
  </office:meta>
</office:document-meta>
</file>

<file path=settings.xml><?xml version="1.0" encoding="utf-8"?>
<office:document-settings xmlns:office="urn:oasis:names:tc:opendocument:xmlns:office:1.0" xmlns:xlink="http://www.w3.org/1999/xlink" xmlns:config="urn:oasis:names:tc:opendocument:xmlns:config:1.0" xmlns:ooo="http://openoffice.org/2004/office" office:version="1.2">
  <office:settings>
    <config:config-item-set config:name="ooo:view-settings">
      <config:config-item config:name="ViewAreaTop" config:type="int">0</config:config-item>
      <config:config-item config:name="ViewAreaLeft" config:type="int">0</config:config-item>
      <config:config-item config:name="ViewAreaWidth" config:type="int">37520</config:config-item>
      <config:config-item config:name="ViewAreaHeight" config:type="int">19607</config:config-item>
      <config:config-item config:name="ShowRedlineChanges" config:type="boolean">true</config:config-item>
      <config:config-item config:name="InBrowseMode" config:type="boolean">false</config:config-item>
      <config:config-item-map-indexed config:name="Views">
        <config:config-item-map-entry>
          <config:config-item config:name="ViewId" config:type="string">view2</config:config-item>
          <config:config-item config:name="ViewLeft" config:type="int">10259</config:config-item>
          <config:config-item config:name="ViewTop" config:type="int">3002</config:config-item>
          <config:config-item config:name="VisibleLeft" config:type="int">0</config:config-item>
          <config:config-item config:name="VisibleTop" config:type="int">0</config:config-item>
          <config:config-item config:name="VisibleRight" config:type="int">37518</config:config-item>
          <config:config-item config:name="VisibleBottom" config:type="int">19606</config:config-item>
          <config:config-item config:name="ZoomType" config:type="short">0</config:config-item>
          <config:config-item config:name="ViewLayoutColumns" config:type="short">0</config:config-item>
          <config:config-item config:name="ViewLayoutBookMode" config:type="boolean">false</config:config-item>
          <config:config-item config:name="ZoomFactor" config:type="short">100</config:config-item>
          <config:config-item config:name="IsSelectedFrame" config:type="boolean">false</config:config-item>
        </config:config-item-map-entry>
      </config:config-item-map-indexed>
    </config:config-item-set>
    <config:config-item-set config:name="ooo:configuration-settings">
      <config:config-item config:name="AddParaSpacingToTableCells" config:type="boolean">true</config:config-item>
      <config:config-item config:name="PrintPaperFromSetup" config:type="boolean">false</config:config-item>
      <config:config-item config:name="IsKernAsianPunctuation" config:type="boolean">false</config:config-item>
      <config:config-item config:name="PrintReversed" config:type="boolean">false</config:config-item>
      <config:config-item config:name="LinkUpdateMode" config:type="short">1</config:config-item>
      <config:config-item config:name="DoNotCaptureDrawObjsOnPage" config:type="boolean">false</config:config-item>
      <config:config-item config:name="SaveVersionOnClose" config:type="boolean">false</config:config-item>
      <config:config-item config:name="PrintEmptyPages" config:type="boolean">true</config:config-item>
      <config:config-item config:name="PrintSingleJobs" config:type="boolean">false</config:config-item>
      <config:config-item config:name="AllowPrintJobCancel" config:type="boolean">true</config:config-item>
      <config:config-item config:name="AddFrameOffsets" config:type="boolean">false</config:config-item>
      <config:config-item config:name="PrintLeftPages" config:type="boolean">true</config:config-item>
      <config:config-item config:name="PrintTables" config:type="boolean">true</config:config-item>
      <config:config-item config:name="ProtectForm" config:type="boolean">false</config:config-item>
      <config:config-item config:name="ChartAutoUpdate" config:type="boolean">true</config:config-item>
      <config:config-item config:name="PrintControls" config:type="boolean">true</config:config-item>
      <config:config-item config:name="PrinterSetup" config:type="base64Binary"/>
      <config:config-item config:name="CurrentDatabaseDataSource" config:type="string"/>
      <config:config-item config:name="LoadReadonly" config:type="boolean">false</config:config-item>
      <config:config-item config:name="CurrentDatabaseCommand" config:type="string"/>
      <config:config-item config:name="ConsiderTextWrapOnObjPos" config:type="boolean">false</config:config-item>
      <config:config-item config:name="ApplyUserData" config:type="boolean">true</config:config-item>
      <config:config-item config:name="AddParaTableSpacing" config:type="boolean">true</config:config-item>
      <config:config-item config:name="FieldAutoUpdate" config:type="boolean">true</config:config-item>
      <config:config-item config:name="IgnoreFirstLineIndentInNumbering" config:type="boolean">false</config:config-item>
      <config:config-item config:name="TabsRelativeToIndent" config:type="boolean">true</config:config-item>
      <config:config-item config:name="IgnoreTabsAndBlanksForLineCalculation" config:type="boolean">false</config:config-item>
      <config:config-item config:name="PrintAnnotationMode" config:type="short">0</config:config-item>
      <config:config-item config:name="AddParaTableSpacingAtStart" config:type="boolean">true</config:config-item>
      <config:config-item config:name="UseOldPrinterMetrics" config:type="boolean">false</config:config-item>
      <config:config-item config:name="TableRowKeep" config:type="boolean">false</config:config-item>
      <config:config-item config:name="PrinterName" config:type="string"/>
      <config:config-item config:name="PrintFaxName" config:type="string"/>
      <config:config-item config:name="UnxForceZeroExtLeading" config:type="boolean">false</config:config-item>
      <config:config-item config:name="PrintTextPlaceholder" config:type="boolean">false</config:config-item>
      <config:config-item config:name="DoNotJustifyLinesWithManualBreak" config:type="boolean">false</config:config-item>
      <config:config-item config:name="PrintRightPages" config:type="boolean">true</config:config-item>
      <config:config-item config:name="CharacterCompressionType" config:type="short">0</config:config-item>
      <config:config-item config:name="UseFormerTextWrapping" config:type="boolean">false</config:config-item>
      <config:config-item config:name="IsLabelDocument" config:type="boolean">false</config:config-item>
      <config:config-item config:name="AlignTabStopPosition" config:type="boolean">true</config:config-item>
      <config:config-item config:name="PrintHiddenText" config:type="boolean">false</config:config-item>
      <config:config-item config:name="DoNotResetParaAttrsForNumFont" config:type="boolean">false</config:config-item>
      <config:config-item config:name="PrintPageBackground" config:type="boolean">true</config:config-item>
      <config:config-item config:name="CurrentDatabaseCommandType" config:type="int">0</config:config-item>
      <config:config-item config:name="OutlineLevelYieldsNumbering" config:type="boolean">false</config:config-item>
      <config:config-item config:name="PrintProspect" config:type="boolean">false</config:config-item>
      <config:config-item config:name="PrintGraphics" config:type="boolean">true</config:config-item>
      <config:config-item config:name="SaveGlobalDocumentLinks" config:type="boolean">false</config:config-item>
      <config:config-item config:name="PrintProspectRTL" config:type="boolean">false</config:config-item>
      <config:config-item config:name="UseFormerLineSpacing" config:type="boolean">false</config:config-item>
      <config:config-item config:name="AddExternalLeading" config:type="boolean">true</config:config-item>
      <config:config-item config:name="UseFormerObjectPositioning" config:type="boolean">false</config:config-item>
      <config:config-item config:name="RedlineProtectionKey" config:type="base64Binary"/>
      <config:config-item config:name="ClipAsCharacterAnchoredWriterFlyFrames" config:type="boolean">false</config:config-item>
      <config:config-item config:name="UseOldNumbering" config:type="boolean">false</config:config-item>
      <config:config-item config:name="PrintDrawings" config:type="boolean">true</config:config-item>
      <config:config-item config:name="PrinterIndependentLayout" config:type="string">high-resolution</config:config-item>
      <config:config-item config:name="TabAtLeftIndentForParagraphsInList" config:type="boolean">false</config:config-item>
      <config:config-item config:name="PrintBlackFonts" config:type="boolean">false</config:config-item>
      <config:config-item config:name="UpdateFromTemplate" config:type="boolean">true</config:config-item>
    </config:config-item-set>
  </office:settings>
</office:document-settings>
</file>

<file path=styles.xml><?xml version="1.0" encoding="utf-8"?>
<office:document-styles xmlns:office="urn:oasis:names:tc:opendocument:xmlns:office:1.0" xmlns:style="urn:oasis:names:tc:opendocument:xmlns:style:1.0" xmlns:text="urn:oasis:names:tc:opendocument:xmlns:text:1.0" xmlns:table="urn:oasis:names:tc:opendocument:xmlns:table:1.0" xmlns:draw="urn:oasis:names:tc:opendocument:xmlns:drawing:1.0" xmlns:fo="urn:oasis:names:tc:opendocument:xmlns:xsl-fo-compatible:1.0" xmlns:xlink="http://www.w3.org/1999/xlink" xmlns:dc="http://purl.org/dc/elements/1.1/" xmlns:meta="urn:oasis:names:tc:opendocument:xmlns:meta:1.0" xmlns:number="urn:oasis:names:tc:opendocument:xmlns:datastyle:1.0" xmlns:svg="urn:oasis:names:tc:opendocument:xmlns:svg-compatible:1.0" xmlns:chart="urn:oasis:names:tc:opendocument:xmlns:chart:1.0" xmlns:dr3d="urn:oasis:names:tc:opendocument:xmlns:dr3d:1.0" xmlns:math="http://www.w3.org/1998/Math/MathML" xmlns:form="urn:oasis:names:tc:opendocument:xmlns:form:1.0" xmlns:script="urn:oasis:names:tc:opendocument:xmlns:script:1.0" xmlns:ooo="http://openoffice.org/2004/office" xmlns:ooow="http://openoffice.org/2004/writer" xmlns:oooc="http://openoffice.org/2004/calc" xmlns:dom="http://www.w3.org/2001/xml-events" xmlns:rpt="http://openoffice.org/2005/report" xmlns:of="urn:oasis:names:tc:opendocument:xmlns:of:1.2" xmlns:xhtml="http://www.w3.org/1999/xhtml" xmlns:grddl="http://www.w3.org/2003/g/data-view#" office:version="1.2" grddl:transformation="http://docs.oasis-open.org/office/1.2/xslt/odf2rdf.xsl">
  <office:font-face-decls>
    <style:font-face style:name="Mangal1" svg:font-family="Mangal"/>
    <style:font-face style:name="BookmanOldStyle1" svg:font-family="BookmanOldStyle" style:font-family-generic="roman"/>
    <style:font-face style:name="BookmanOldStyle-Italic1" svg:font-family="BookmanOldStyle-Italic" style:font-family-generic="script"/>
    <style:font-face style:name="BookmanOldStyle" svg:font-family="BookmanOldStyle" style:font-family-generic="swiss"/>
    <style:font-face style:name="BookmanOldStyle-Bold" svg:font-family="BookmanOldStyle-Bold" style:font-family-generic="swiss"/>
    <style:font-face style:name="BookmanOldStyle-Italic" svg:font-family="BookmanOldStyle-Italic" style:font-family-generic="swiss"/>
    <style:font-face style:name="Times New Roman" svg:font-family="'Times New Roman'" style:font-family-generic="roman" style:font-pitch="variable"/>
    <style:font-face style:name="Arial" svg:font-family="Arial" style:font-family-generic="swiss" style:font-pitch="variable"/>
    <style:font-face style:name="Mangal" svg:font-family="Mangal" style:font-family-generic="system" style:font-pitch="variable"/>
    <style:font-face style:name="SimSun" svg:font-family="SimSun" style:font-family-generic="system" style:font-pitch="variable"/>
  </office:font-face-decls>
  <office:styles>
    <style:default-style style:family="graphic">
      <style:graphic-properties draw:shadow-offset-x="0.3cm" draw:shadow-offset-y="0.3cm" draw:start-line-spacing-horizontal="0.283cm" draw:start-line-spacing-vertical="0.283cm" draw:end-line-spacing-horizontal="0.283cm" draw:end-line-spacing-vertical="0.283cm" style:flow-with-text="false"/>
      <style:paragraph-properties style:text-autospace="ideograph-alpha" style:line-break="strict" style:writing-mode="lr-tb" style:font-independent-line-spacing="false">
        <style:tab-stops/>
      </style:paragraph-properties>
      <style:text-properties style:use-window-font-color="true" fo:font-size="12pt" fo:language="it" fo:country="IT" style:letter-kerning="true" style:font-size-asian="12pt" style:language-asian="zh" style:country-asian="CN" style:font-size-complex="12pt" style:language-complex="hi" style:country-complex="IN"/>
    </style:default-style>
    <style:default-style style:family="paragraph">
      <style:paragraph-properties fo:hyphenation-ladder-count="no-limit" style:text-autospace="ideograph-alpha" style:punctuation-wrap="hanging" style:line-break="strict" style:tab-stop-distance="1.251cm" style:writing-mode="page"/>
      <style:text-properties style:use-window-font-color="true" style:font-name="Times New Roman" fo:font-size="12pt" fo:language="it" fo:country="IT" style:letter-kerning="true" style:font-name-asian="SimSun" style:font-size-asian="12pt" style:language-asian="zh" style:country-asian="CN" style:font-name-complex="Mangal" style:font-size-complex="12pt" style:language-complex="hi" style:country-complex="IN" fo:hyphenate="false" fo:hyphenation-remain-char-count="2" fo:hyphenation-push-char-count="2"/>
    </style:default-style>
    <style:default-style style:family="table">
      <style:table-properties table:border-model="collapsing"/>
    </style:default-style>
    <style:default-style style:family="table-row">
      <style:table-row-properties fo:keep-together="auto"/>
    </style:default-style>
    <style:style style:name="Standard" style:family="paragraph" style:class="text"/>
    <style:style style:name="Heading" style:family="paragraph" style:parent-style-name="Standard" style:next-style-name="Text_20_body" style:class="text">
      <style:paragraph-properties fo:margin-top="0.423cm" fo:margin-bottom="0.212cm" fo:keep-with-next="always"/>
      <style:text-properties style:font-name="Arial" fo:font-size="14pt" style:font-name-asian="SimSun" style:font-size-asian="14pt" style:font-name-complex="Mangal" style:font-size-complex="14pt"/>
    </style:style>
    <style:style style:name="Text_20_body" style:display-name="Text body" style:family="paragraph" style:parent-style-name="Standard" style:class="text">
      <style:paragraph-properties fo:margin-top="0cm" fo:margin-bottom="0.212cm"/>
    </style:style>
    <style:style style:name="List" style:family="paragraph" style:parent-style-name="Text_20_body" style:class="list">
      <style:text-properties style:font-name-complex="Mangal1"/>
    </style:style>
    <style:style style:name="Caption" style:family="paragraph" style:parent-style-name="Standard" style:class="extra">
      <style:paragraph-properties fo:margin-top="0.212cm" fo:margin-bottom="0.212cm" text:number-lines="false" text:line-number="0"/>
      <style:text-properties fo:font-size="12pt" fo:font-style="italic" style:font-size-asian="12pt" style:font-style-asian="italic" style:font-name-complex="Mangal1" style:font-size-complex="12pt" style:font-style-complex="italic"/>
    </style:style>
    <style:style style:name="Index" style:family="paragraph" style:parent-style-name="Standard" style:class="index">
      <style:paragraph-properties text:number-lines="false" text:line-number="0"/>
      <style:text-properties style:font-name-complex="Mangal1"/>
    </style:style>
    <style:style style:name="Table_20_Contents" style:display-name="Table Contents" style:family="paragraph" style:parent-style-name="Standard" style:class="extra">
      <style:paragraph-properties text:number-lines="false" text:line-number="0"/>
    </style:style>
    <text:outline-style style:name="Outline">
      <text:outline-level-style text:level="1" style:num-format="">
        <style:list-level-properties text:list-level-position-and-space-mode="label-alignment">
          <style:list-level-label-alignment text:label-followed-by="listtab" text:list-tab-stop-position="0.762cm" fo:text-indent="-0.762cm" fo:margin-left="0.762cm"/>
        </style:list-level-properties>
      </text:outline-level-style>
      <text:outline-level-style text:level="2" style:num-format="">
        <style:list-level-properties text:list-level-position-and-space-mode="label-alignment">
          <style:list-level-label-alignment text:label-followed-by="listtab" text:list-tab-stop-position="1.016cm" fo:text-indent="-1.016cm" fo:margin-left="1.016cm"/>
        </style:list-level-properties>
      </text:outline-level-style>
      <text:outline-level-style text:level="3" style:num-format="">
        <style:list-level-properties text:list-level-position-and-space-mode="label-alignment">
          <style:list-level-label-alignment text:label-followed-by="listtab" text:list-tab-stop-position="1.27cm" fo:text-indent="-1.27cm" fo:margin-left="1.27cm"/>
        </style:list-level-properties>
      </text:outline-level-style>
      <text:outline-level-style text:level="4" style:num-format="">
        <style:list-level-properties text:list-level-position-and-space-mode="label-alignment">
          <style:list-level-label-alignment text:label-followed-by="listtab" text:list-tab-stop-position="1.524cm" fo:text-indent="-1.524cm" fo:margin-left="1.524cm"/>
        </style:list-level-properties>
      </text:outline-level-style>
      <text:outline-level-style text:level="5" style:num-format="">
        <style:list-level-properties text:list-level-position-and-space-mode="label-alignment">
          <style:list-level-label-alignment text:label-followed-by="listtab" text:list-tab-stop-position="1.778cm" fo:text-indent="-1.778cm" fo:margin-left="1.778cm"/>
        </style:list-level-properties>
      </text:outline-level-style>
      <text:outline-level-style text:level="6" style:num-format="">
        <style:list-level-properties text:list-level-position-and-space-mode="label-alignment">
          <style:list-level-label-alignment text:label-followed-by="listtab" text:list-tab-stop-position="2.032cm" fo:text-indent="-2.032cm" fo:margin-left="2.032cm"/>
        </style:list-level-properties>
      </text:outline-level-style>
      <text:outline-level-style text:level="7" style:num-format="">
        <style:list-level-properties text:list-level-position-and-space-mode="label-alignment">
          <style:list-level-label-alignment text:label-followed-by="listtab" text:list-tab-stop-position="2.286cm" fo:text-indent="-2.286cm" fo:margin-left="2.286cm"/>
        </style:list-level-properties>
      </text:outline-level-style>
      <text:outline-level-style text:level="8" style:num-format="">
        <style:list-level-properties text:list-level-position-and-space-mode="label-alignment">
          <style:list-level-label-alignment text:label-followed-by="listtab" text:list-tab-stop-position="2.54cm" fo:text-indent="-2.54cm" fo:margin-left="2.54cm"/>
        </style:list-level-properties>
      </text:outline-level-style>
      <text:outline-level-style text:level="9" style:num-format="">
        <style:list-level-properties text:list-level-position-and-space-mode="label-alignment">
          <style:list-level-label-alignment text:label-followed-by="listtab" text:list-tab-stop-position="2.794cm" fo:text-indent="-2.794cm" fo:margin-left="2.794cm"/>
        </style:list-level-properties>
      </text:outline-level-style>
      <text:outline-level-style text:level="10" style:num-format="">
        <style:list-level-properties text:list-level-position-and-space-mode="label-alignment">
          <style:list-level-label-alignment text:label-followed-by="listtab" text:list-tab-stop-position="3.048cm" fo:text-indent="-3.048cm" fo:margin-left="3.048cm"/>
        </style:list-level-properties>
      </text:outline-level-style>
    </text:outline-style>
    <text:notes-configuration text:note-class="footnote" style:num-format="1" text:start-value="0" text:footnotes-position="page" text:start-numbering-at="document"/>
    <text:notes-configuration text:note-class="endnote" style:num-format="i" text:start-value="0"/>
    <text:linenumbering-configuration text:number-lines="false" text:offset="0.499cm" style:num-format="1" text:number-position="left" text:increment="5"/>
  </office:styles>
  <office:automatic-styles>
    <style:page-layout style:name="Mpm1">
      <style:page-layout-properties fo:page-width="21.001cm" fo:page-height="29.7cm" style:num-format="1" style:print-orientation="portrait" fo:margin-top="2cm" fo:margin-bottom="2cm" fo:margin-left="2cm" fo:margin-right="2cm" style:writing-mode="lr-tb" style:footnote-max-height="0cm">
        <style:footnote-sep style:width="0.018cm" style:distance-before-sep="0.101cm" style:distance-after-sep="0.101cm" style:adjustment="left" style:rel-width="25%" style:color="#000000"/>
      </style:page-layout-properties>
      <style:header-style/>
      <style:footer-style/>
    </style:page-layout>
  </office:automatic-styles>
  <office:master-styles>
    <style:master-page style:name="Standard" style:page-layout-name="Mpm1"/>
  </office:master-styles>
</office:document-styles>
</file>